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240946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днем временами дождь, гроза, град. Ночью и утром туман. Ветер северо-западный ночью 2-7, днем 7-12 м/с. Температура воздуха ночью 11-13,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северо-восточный  9-14, порывы 15-20 м/с. Температура воздуха ночью 7-9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20836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26085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5330</cp:revision>
  <cp:lastPrinted>2021-07-01T03:56:27Z</cp:lastPrinted>
  <dcterms:created xsi:type="dcterms:W3CDTF">2018-03-27T06:03:00Z</dcterms:created>
  <dcterms:modified xsi:type="dcterms:W3CDTF">2026-08-24T07:42:49Z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