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670065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4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kk-KZ" dirty="0"/>
              <a:t>4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31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0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25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24 августа до 20 ч. 25 августа</a:t>
            </a:r>
          </a:p>
          <a:p>
            <a:pPr indent="0"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Переменная облачность, без осадков. Ветер северный, северо-западный ночью 2-7, днем 7-12 м/с. Температура воздуха ночью               8-10, днем 24-26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26 августа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25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26 августа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с переходом на юго-западный 5-10 м/с. Температура воздуха                      9-11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6512" y="267108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1941297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Тілеуқұл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654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120</cp:revision>
  <dcterms:modified xsi:type="dcterms:W3CDTF">2026-08-24T08:36:37Z</dcterms:modified>
</cp:coreProperties>
</file>