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75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11990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847" y="180715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О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дождь, временами сильный дождь, гроза, днем град. Ветер юго-восточный с переходом на юго-западный 7-12, днем порывы 15-20 м/с. Температура воздуха ночью 12-14, днем 19-21 тепла. </a:t>
            </a:r>
            <a:endParaRPr lang="kk-KZ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buNone/>
            </a:pPr>
            <a:endParaRPr lang="kk-KZ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buNone/>
            </a:pP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26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юго-западный 5-10 м/с. Температура воздуха 11-13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9444" y="330347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FED7B8B-4503-4752-CF36-950DE5F56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383223"/>
              </p:ext>
            </p:extLst>
          </p:nvPr>
        </p:nvGraphicFramePr>
        <p:xfrm>
          <a:off x="5054711" y="408117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13">
            <a:extLst>
              <a:ext uri="{FF2B5EF4-FFF2-40B4-BE49-F238E27FC236}">
                <a16:creationId xmlns:a16="http://schemas.microsoft.com/office/drawing/2014/main" id="{CF180A39-D43A-C27B-A3E3-5C0E04C5A868}"/>
              </a:ext>
            </a:extLst>
          </p:cNvPr>
          <p:cNvSpPr txBox="1"/>
          <p:nvPr/>
        </p:nvSpPr>
        <p:spPr>
          <a:xfrm>
            <a:off x="5004989" y="238664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30838</TotalTime>
  <Words>705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5274</cp:revision>
  <cp:lastPrinted>2026-04-01T06:23:53Z</cp:lastPrinted>
  <dcterms:created xsi:type="dcterms:W3CDTF">2018-03-27T06:03:00Z</dcterms:created>
  <dcterms:modified xsi:type="dcterms:W3CDTF">2026-08-24T07:23:22Z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