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637100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492395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северо-западный, западный 5-10 м/с. Температура воздуха ночью 20-22,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Прогноз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30008</TotalTime>
  <Words>574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4384</cp:revision>
  <cp:lastPrinted>2021-10-15T03:50:29Z</cp:lastPrinted>
  <dcterms:created xsi:type="dcterms:W3CDTF">2018-03-27T06:03:00Z</dcterms:created>
  <dcterms:modified xsi:type="dcterms:W3CDTF">2026-08-24T07:58:48Z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