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691002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25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северо-западный ночью 2-7, днем 6-11 м/с. Температура воздуха ночью 11-13, днем 24-26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южных направлений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1-6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16-18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328826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29463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4509</cp:revision>
  <cp:lastPrinted>2021-07-01T03:56:27Z</cp:lastPrinted>
  <dcterms:created xsi:type="dcterms:W3CDTF">2018-03-27T06:03:00Z</dcterms:created>
  <dcterms:modified xsi:type="dcterms:W3CDTF">2026-08-24T07:38:22Z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