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356416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41471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kk-KZ" sz="1100" dirty="0" smtClean="0">
                <a:latin typeface="Times New Roman"/>
                <a:ea typeface="Calibri"/>
              </a:rPr>
              <a:t>Переменная </a:t>
            </a:r>
            <a:r>
              <a:rPr lang="kk-KZ" sz="1100" dirty="0">
                <a:latin typeface="Times New Roman"/>
                <a:ea typeface="Calibri"/>
              </a:rPr>
              <a:t>облачность,</a:t>
            </a:r>
            <a:r>
              <a:rPr lang="kk-KZ" sz="1050" dirty="0">
                <a:latin typeface="Times New Roman"/>
                <a:ea typeface="Times New Roman"/>
              </a:rPr>
              <a:t> </a:t>
            </a:r>
            <a:r>
              <a:rPr lang="kk-KZ" sz="1100" dirty="0">
                <a:latin typeface="Times New Roman"/>
                <a:ea typeface="Calibri"/>
              </a:rPr>
              <a:t>кратковременный дождь, гроза, град, шквал</a:t>
            </a:r>
            <a:r>
              <a:rPr lang="kk-KZ" sz="1100" dirty="0" smtClean="0">
                <a:latin typeface="Times New Roman"/>
                <a:ea typeface="Calibri"/>
              </a:rPr>
              <a:t>. </a:t>
            </a:r>
            <a:r>
              <a:rPr lang="kk-KZ" sz="1100" dirty="0">
                <a:latin typeface="Times New Roman"/>
                <a:ea typeface="Calibri"/>
              </a:rPr>
              <a:t>Ветер юго-восточный с переходам на северо-западный 9-14 м/с. Температура воздуха ночью 18-20, днем 32-34</a:t>
            </a:r>
            <a:r>
              <a:rPr lang="kk-KZ" sz="1050" dirty="0">
                <a:latin typeface="Times New Roman"/>
                <a:ea typeface="Times New Roman"/>
              </a:rPr>
              <a:t> </a:t>
            </a:r>
            <a:r>
              <a:rPr lang="kk-KZ" sz="1100" dirty="0">
                <a:latin typeface="Times New Roman"/>
                <a:ea typeface="Calibri"/>
              </a:rPr>
              <a:t>тепла.</a:t>
            </a:r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43454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7288</cp:revision>
  <cp:lastPrinted>2021-07-01T03:56:27Z</cp:lastPrinted>
  <dcterms:created xsi:type="dcterms:W3CDTF">2018-03-27T06:03:00Z</dcterms:created>
  <dcterms:modified xsi:type="dcterms:W3CDTF">2026-08-24T06:22:32Z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