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ночью дождь, днем небольшой дождь. Временами гроза. Ветер </a:t>
            </a:r>
            <a:r>
              <a:rPr lang="kk-KZ" dirty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3-8, временами порывы 18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17-19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26-28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085722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30636</TotalTime>
  <Words>788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7581</cp:revision>
  <cp:lastPrinted>2021-07-01T09:11:30Z</cp:lastPrinted>
  <dcterms:created xsi:type="dcterms:W3CDTF">2018-03-27T06:03:00Z</dcterms:created>
  <dcterms:modified xsi:type="dcterms:W3CDTF">2026-08-24T06:12:44Z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