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034133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062651"/>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24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Солтүстіктен, солтүстік-батыстан жел соғады, түнде күші 2-7, күндіз 6-11 м/с. Ауа температурасы түнде 11-13, күндіз 24-26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1-6 м/с. Ауа температурасы 16-18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72188091"/>
              </p:ext>
            </p:extLst>
          </p:nvPr>
        </p:nvGraphicFramePr>
        <p:xfrm>
          <a:off x="5014637" y="4293096"/>
          <a:ext cx="4572000" cy="2116388"/>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44559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46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84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46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846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846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846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23120</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4427</cp:revision>
  <cp:lastPrinted>2021-07-01T07:38:07Z</cp:lastPrinted>
  <dcterms:created xsi:type="dcterms:W3CDTF">2018-03-27T06:03:00Z</dcterms:created>
  <dcterms:modified xsi:type="dcterms:W3CDTF">2026-08-24T07:38:25Z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