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5936728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№188</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3517578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16-18, күндіз 31-33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18-20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14373</TotalTime>
  <Words>523</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4298</cp:revision>
  <cp:lastPrinted>2021-07-01T03:56:27Z</cp:lastPrinted>
  <dcterms:created xsi:type="dcterms:W3CDTF">2018-03-27T06:03:00Z</dcterms:created>
  <dcterms:modified xsi:type="dcterms:W3CDTF">2026-08-24T07:50:45Z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