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1570388"/>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77547"/>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24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25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солтүстік-шығыстан соғады, күші 7-12 м/с. Ауаның температурасы </a:t>
            </a:r>
            <a:r>
              <a:rPr lang="kk-KZ" sz="1200" smtClean="0">
                <a:latin typeface="Times New Roman" panose="02020603050405020304" pitchFamily="18" charset="0"/>
                <a:cs typeface="Times New Roman" panose="02020603050405020304" pitchFamily="18" charset="0"/>
              </a:rPr>
              <a:t>түнде 17-19, </a:t>
            </a:r>
            <a:r>
              <a:rPr lang="kk-KZ" sz="1200" dirty="0" smtClean="0">
                <a:latin typeface="Times New Roman" panose="02020603050405020304" pitchFamily="18" charset="0"/>
                <a:cs typeface="Times New Roman" panose="02020603050405020304" pitchFamily="18" charset="0"/>
              </a:rPr>
              <a:t>күндіз 30-32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26 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солтүстік-шығыстан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5-10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18-20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7095824"/>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0.018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1056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0.211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0.708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4431887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18267</TotalTime>
  <Words>543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4458</cp:revision>
  <cp:lastPrinted>2021-07-01T07:38:07Z</cp:lastPrinted>
  <dcterms:created xsi:type="dcterms:W3CDTF">2018-03-27T06:03:00Z</dcterms:created>
  <dcterms:modified xsi:type="dcterms:W3CDTF">2026-08-24T06:00:35Z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