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4" d="100"/>
          <a:sy n="104" d="100"/>
        </p:scale>
        <p:origin x="-834" y="-9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24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0.032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405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0.081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0.513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25</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жауын-шашынсыз. Түнде және таңертең тұман. Солтүстіктен, солтүстік-батыстан жел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күші түнде 2-7, күндіз 7-12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25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26</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Оңтүстіктен, оң</a:t>
            </a:r>
            <a:r>
              <a:rPr lang="kk-KZ" sz="110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348880"/>
            <a:ext cx="4608512"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25 тамызда түнде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2026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smtClean="0">
                <a:solidFill>
                  <a:schemeClr val="tx1"/>
                </a:solidFill>
                <a:latin typeface="Times New Roman" pitchFamily="18" charset="0"/>
                <a:cs typeface="Times New Roman" pitchFamily="18" charset="0"/>
              </a:rPr>
              <a:t>25 тамызда түнде </a:t>
            </a:r>
            <a:r>
              <a:rPr lang="ru-RU" sz="1100"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18819</TotalTime>
  <Words>562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8478</cp:revision>
  <cp:lastPrinted>2021-07-01T03:56:27Z</cp:lastPrinted>
  <dcterms:created xsi:type="dcterms:W3CDTF">2018-03-27T06:03:00Z</dcterms:created>
  <dcterms:modified xsi:type="dcterms:W3CDTF">2026-08-24T07:35:46Z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