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3000" y="142852"/>
            <a:ext cx="4786347" cy="2862322"/>
          </a:xfrm>
          <a:prstGeom prst="rect">
            <a:avLst/>
          </a:prstGeom>
        </p:spPr>
        <p:txBody>
          <a:bodyPr wrap="square" numCol="1">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25 тамызға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ru-RU" sz="1200" b="1" dirty="0" smtClean="0">
                <a:latin typeface="Times New Roman" pitchFamily="18" charset="0"/>
                <a:cs typeface="Times New Roman" pitchFamily="18" charset="0"/>
              </a:rPr>
              <a:t>24 </a:t>
            </a:r>
            <a:r>
              <a:rPr lang="ru-RU" sz="1200" b="1" dirty="0" err="1" smtClean="0">
                <a:latin typeface="Times New Roman" pitchFamily="18" charset="0"/>
                <a:cs typeface="Times New Roman" pitchFamily="18" charset="0"/>
              </a:rPr>
              <a:t>тамызда</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25</a:t>
            </a:r>
            <a:r>
              <a:rPr lang="kk-KZ" sz="1200" b="1" dirty="0" smtClean="0">
                <a:latin typeface="Times New Roman" pitchFamily="18" charset="0"/>
                <a:cs typeface="Times New Roman" pitchFamily="18" charset="0"/>
              </a:rPr>
              <a:t> тамызда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түнде </a:t>
            </a:r>
            <a:r>
              <a:rPr lang="kk-KZ" sz="1200" dirty="0" smtClean="0">
                <a:latin typeface="Times New Roman" pitchFamily="18" charset="0"/>
                <a:cs typeface="Times New Roman" pitchFamily="18" charset="0"/>
              </a:rPr>
              <a:t>жаңбыр, найзағай. Солтүстік-батыстан жел соғады, күші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10-12,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26-28 </a:t>
            </a:r>
            <a:r>
              <a:rPr lang="kk-KZ" sz="1200" dirty="0" smtClean="0">
                <a:latin typeface="Times New Roman" pitchFamily="18" charset="0"/>
                <a:cs typeface="Times New Roman" pitchFamily="18" charset="0"/>
              </a:rPr>
              <a:t>градус жылы.</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26 тамызға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25 тамызда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26 </a:t>
            </a:r>
            <a:r>
              <a:rPr lang="ru-RU" sz="1200" b="1" dirty="0" err="1" smtClean="0">
                <a:latin typeface="Times New Roman" pitchFamily="18" charset="0"/>
                <a:ea typeface="Times New Roman KZ" pitchFamily="18" charset="0"/>
                <a:cs typeface="Times New Roman" pitchFamily="18" charset="0"/>
              </a:rPr>
              <a:t>тамызда</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Солтүстік-батыстан </a:t>
            </a:r>
            <a:r>
              <a:rPr lang="kk-KZ" sz="1200" dirty="0" smtClean="0">
                <a:latin typeface="Times New Roman" pitchFamily="18" charset="0"/>
                <a:cs typeface="Times New Roman" pitchFamily="18" charset="0"/>
              </a:rPr>
              <a:t>жел соғады, күші 5-10 м/с. Ауа температурасы </a:t>
            </a:r>
            <a:r>
              <a:rPr lang="kk-KZ" sz="1200" dirty="0" smtClean="0">
                <a:latin typeface="Times New Roman" pitchFamily="18" charset="0"/>
                <a:cs typeface="Times New Roman" pitchFamily="18" charset="0"/>
              </a:rPr>
              <a:t>5-7 </a:t>
            </a:r>
            <a:r>
              <a:rPr lang="kk-KZ" sz="1200" dirty="0" smtClean="0">
                <a:latin typeface="Times New Roman" pitchFamily="18" charset="0"/>
                <a:cs typeface="Times New Roman" pitchFamily="18" charset="0"/>
              </a:rPr>
              <a:t>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5024438" y="2786058"/>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тамызда</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4953000" y="4429132"/>
          <a:ext cx="4680169" cy="179070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7150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143</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0,28</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501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0,07</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2</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0,21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400" b="1" i="1" dirty="0" smtClean="0">
                <a:solidFill>
                  <a:srgbClr val="000000"/>
                </a:solidFill>
                <a:latin typeface="Times New Roman" panose="02020603050405020304" pitchFamily="18" charset="0"/>
                <a:cs typeface="Times New Roman" panose="02020603050405020304" pitchFamily="18" charset="0"/>
              </a:rPr>
              <a:t>Байменова А.А. </a:t>
            </a:r>
            <a:r>
              <a:rPr lang="kk-KZ"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23170</TotalTime>
  <Words>521</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6077</cp:revision>
  <cp:lastPrinted>2021-07-01T03:56:27Z</cp:lastPrinted>
  <dcterms:created xsi:type="dcterms:W3CDTF">2018-03-27T06:03:00Z</dcterms:created>
  <dcterms:modified xsi:type="dcterms:W3CDTF">2026-08-24T07:18:15Z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