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75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132089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24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25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жаңбыр, найзағай, күндіз бұршақ. Жел оңтүстік-батыстан соғады күші  7-12,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Бұлтты, жаңбыр, найзағай. Жел оңтүстік-батыстан соғады, </a:t>
            </a:r>
            <a:r>
              <a:rPr lang="kk-KZ" sz="1200">
                <a:solidFill>
                  <a:prstClr val="black"/>
                </a:solidFill>
                <a:latin typeface="Times New Roman" pitchFamily="18" charset="0"/>
                <a:cs typeface="Times New Roman" pitchFamily="18" charset="0"/>
              </a:rPr>
              <a:t>күші    7-12 </a:t>
            </a:r>
            <a:r>
              <a:rPr lang="kk-KZ" sz="1200" dirty="0">
                <a:solidFill>
                  <a:prstClr val="black"/>
                </a:solidFill>
                <a:latin typeface="Times New Roman" pitchFamily="18" charset="0"/>
                <a:cs typeface="Times New Roman" pitchFamily="18" charset="0"/>
              </a:rPr>
              <a:t>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4029420256"/>
              </p:ext>
            </p:extLst>
          </p:nvPr>
        </p:nvGraphicFramePr>
        <p:xfrm>
          <a:off x="5010660" y="4253448"/>
          <a:ext cx="4742988" cy="215076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8772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 Иманғабасова А.Т.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21546</TotalTime>
  <Words>603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4640</cp:revision>
  <cp:lastPrinted>2021-07-01T03:56:27Z</cp:lastPrinted>
  <dcterms:created xsi:type="dcterms:W3CDTF">2018-03-27T06:03:00Z</dcterms:created>
  <dcterms:modified xsi:type="dcterms:W3CDTF">2026-08-24T07:33:59Z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