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3024" y="-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827884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88513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15-20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14-16,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24-26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26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037765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26230</TotalTime>
  <Words>499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5209</cp:revision>
  <cp:lastPrinted>2021-07-01T07:38:07Z</cp:lastPrinted>
  <dcterms:created xsi:type="dcterms:W3CDTF">2018-03-27T06:03:00Z</dcterms:created>
  <dcterms:modified xsi:type="dcterms:W3CDTF">2026-08-24T07:57:51Z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