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41105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a:solidFill>
                  <a:schemeClr val="tx1"/>
                </a:solidFill>
                <a:latin typeface="Times New Roman" pitchFamily="18" charset="0"/>
                <a:cs typeface="Times New Roman" pitchFamily="18" charset="0"/>
                <a:sym typeface="+mn-ea"/>
              </a:rPr>
              <a:t>түнде жиналуына, күндіз </a:t>
            </a:r>
            <a:r>
              <a:rPr lang="kk-KZ" altLang="en-US" sz="1200" b="1">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48796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26075</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5319</cp:revision>
  <cp:lastPrinted>2021-07-01T03:56:27Z</cp:lastPrinted>
  <dcterms:created xsi:type="dcterms:W3CDTF">2018-03-27T06:03:00Z</dcterms:created>
  <dcterms:modified xsi:type="dcterms:W3CDTF">2026-08-24T07:55:48Z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