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3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9099789"/>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3907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25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күндіз</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кей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уақыттарда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бұршақ</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11-13,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21-23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7-9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түнде </a:t>
            </a:r>
            <a:r>
              <a:rPr lang="kk-KZ" altLang="en-US" sz="1200"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күндіз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825853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28586</TotalTime>
  <Words>614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5409</cp:revision>
  <cp:lastPrinted>2021-07-01T07:38:07Z</cp:lastPrinted>
  <dcterms:created xsi:type="dcterms:W3CDTF">2018-03-27T06:03:00Z</dcterms:created>
  <dcterms:modified xsi:type="dcterms:W3CDTF">2026-08-24T07:55:51Z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