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28644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3143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кей уақытта қатты жаңбыр, найзағай, күндіз бұршақ. Оңтүстік-шығыстан соғатын жел оңтүстік-батысқа ауысады, күші  7-12,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3469662254"/>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57261" y="25102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26288</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5129</cp:revision>
  <cp:lastPrinted>2021-07-01T03:56:27Z</cp:lastPrinted>
  <dcterms:created xsi:type="dcterms:W3CDTF">2018-03-27T06:03:00Z</dcterms:created>
  <dcterms:modified xsi:type="dcterms:W3CDTF">2026-08-24T07:23:19Z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