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542053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24</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7513988"/>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5"/>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25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24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25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SimSun" panose="02010600030101010101" pitchFamily="2" charset="-122"/>
              </a:rPr>
              <a:t>, </a:t>
            </a:r>
            <a:r>
              <a:rPr lang="kk-KZ" sz="1100" dirty="0">
                <a:latin typeface="Times New Roman" panose="02020603050405020304" pitchFamily="18" charset="0"/>
                <a:cs typeface="Times New Roman" panose="02020603050405020304" pitchFamily="18" charset="0"/>
              </a:rPr>
              <a:t>жаңбыр, найзағай</a:t>
            </a:r>
            <a:r>
              <a:rPr lang="ru-RU" sz="1100" dirty="0">
                <a:latin typeface="Times New Roman" panose="02020603050405020304" pitchFamily="18" charset="0"/>
                <a:cs typeface="Times New Roman" panose="02020603050405020304" pitchFamily="18" charset="0"/>
              </a:rPr>
              <a:t>.</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тұман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Солтүстік-батыстан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11-13, күндіз 24-26 </a:t>
            </a:r>
            <a:r>
              <a:rPr lang="kk-KZ" sz="1100" dirty="0">
                <a:latin typeface="Times New Roman" panose="02020603050405020304" pitchFamily="18" charset="0"/>
                <a:cs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6</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25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6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a:t>
            </a:r>
            <a:r>
              <a:rPr lang="kk-KZ" sz="1100" kern="1400">
                <a:solidFill>
                  <a:srgbClr val="000000"/>
                </a:solidFill>
                <a:latin typeface="Times New Roman" panose="02020603050405020304" pitchFamily="18" charset="0"/>
                <a:ea typeface="SimSun" panose="02010600030101010101" pitchFamily="2" charset="-122"/>
              </a:rPr>
              <a:t>бұлтты</a:t>
            </a:r>
            <a:r>
              <a:rPr lang="kk-KZ" sz="1100">
                <a:latin typeface="Times New Roman" panose="02020603050405020304" pitchFamily="18" charset="0"/>
                <a:cs typeface="Times New Roman" panose="02020603050405020304" pitchFamily="18" charset="0"/>
              </a:rPr>
              <a:t>, жауын-шышынсыз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14-16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57242</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7974</cp:revision>
  <cp:lastPrinted>2025-07-15T07:11:11Z</cp:lastPrinted>
  <dcterms:created xsi:type="dcterms:W3CDTF">2018-03-27T06:03:00Z</dcterms:created>
  <dcterms:modified xsi:type="dcterms:W3CDTF">2026-08-24T06:07:22Z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