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0222350"/>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24</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Аздаған</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26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458524"/>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 xmlns:a16="http://schemas.microsoft.com/office/drawing/2014/main" val="3583770891"/>
                    </a:ext>
                  </a:extLst>
                </a:gridCol>
                <a:gridCol w="1455471">
                  <a:extLst>
                    <a:ext uri="{9D8B030D-6E8A-4147-A177-3AD203B41FA5}">
                      <a16:colId xmlns="" xmlns:a16="http://schemas.microsoft.com/office/drawing/2014/main" val="1276116030"/>
                    </a:ext>
                  </a:extLst>
                </a:gridCol>
                <a:gridCol w="1381968">
                  <a:extLst>
                    <a:ext uri="{9D8B030D-6E8A-4147-A177-3AD203B41FA5}">
                      <a16:colId xmlns="" xmlns:a16="http://schemas.microsoft.com/office/drawing/2014/main" val="2096923049"/>
                    </a:ext>
                  </a:extLst>
                </a:gridCol>
              </a:tblGrid>
              <a:tr h="601652">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Загрязняющее вещество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Фактическая концентрация, мкг/м3</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Кратность превышения ПДК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369">
                <a:tc>
                  <a:txBody>
                    <a:bodyPr/>
                    <a:lstStyle/>
                    <a:p>
                      <a:pPr algn="l"/>
                      <a:r>
                        <a:rPr lang="kk-KZ"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серы</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углерода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Сероводород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166" y="2382255"/>
            <a:ext cx="484136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тамызда,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тамыз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51064</TotalTime>
  <Words>521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7221</cp:revision>
  <cp:lastPrinted>2021-07-01T07:38:07Z</cp:lastPrinted>
  <dcterms:created xsi:type="dcterms:W3CDTF">2018-03-27T06:03:00Z</dcterms:created>
  <dcterms:modified xsi:type="dcterms:W3CDTF">2026-08-24T06:37:00Z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