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548804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88513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25 тамызға 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3-8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14-16,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25-27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26 тамызға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25</a:t>
            </a:r>
            <a:r>
              <a:rPr lang="kk-KZ" sz="1150" b="1" dirty="0" smtClean="0">
                <a:latin typeface="Times New Roman" panose="02020603050405020304" pitchFamily="18" charset="0"/>
                <a:cs typeface="Times New Roman" panose="02020603050405020304" pitchFamily="18" charset="0"/>
              </a:rPr>
              <a:t> 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26</a:t>
            </a:r>
            <a:r>
              <a:rPr lang="kk-KZ"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2353514"/>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dirty="0" smtClean="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28941</TotalTime>
  <Words>540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5374</cp:revision>
  <cp:lastPrinted>2021-07-01T07:38:07Z</cp:lastPrinted>
  <dcterms:created xsi:type="dcterms:W3CDTF">2018-03-27T06:03:00Z</dcterms:created>
  <dcterms:modified xsi:type="dcterms:W3CDTF">2026-08-24T07:56:59Z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