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0" d="100"/>
          <a:sy n="100" d="100"/>
        </p:scale>
        <p:origin x="90"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11889" y="910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62392069"/>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236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тамыз</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81513" y="114301"/>
            <a:ext cx="4893553"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тамызға </a:t>
            </a:r>
          </a:p>
          <a:p>
            <a:r>
              <a:rPr lang="kk-KZ" altLang="ru-RU" sz="1200" b="1" dirty="0" smtClean="0">
                <a:solidFill>
                  <a:prstClr val="black"/>
                </a:solidFill>
                <a:latin typeface="Times New Roman" panose="02020603050405020304" pitchFamily="18" charset="0"/>
                <a:cs typeface="Times New Roman" panose="02020603050405020304" pitchFamily="18" charset="0"/>
              </a:rPr>
              <a:t>24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сағ. 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 сағ. 20-дейін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жауын-шашынсыз. </a:t>
            </a:r>
            <a:r>
              <a:rPr lang="ru-RU" sz="1200" dirty="0" smtClean="0">
                <a:solidFill>
                  <a:prstClr val="black"/>
                </a:solidFill>
                <a:latin typeface="Times New Roman" panose="02020603050405020304" pitchFamily="18" charset="0"/>
                <a:cs typeface="Times New Roman" panose="02020603050405020304" pitchFamily="18" charset="0"/>
              </a:rPr>
              <a:t>Түнде </a:t>
            </a:r>
            <a:r>
              <a:rPr lang="kk-KZ" sz="1200" dirty="0" smtClean="0">
                <a:solidFill>
                  <a:prstClr val="black"/>
                </a:solidFill>
                <a:latin typeface="Times New Roman" panose="02020603050405020304" pitchFamily="18" charset="0"/>
                <a:cs typeface="Times New Roman" panose="02020603050405020304" pitchFamily="18" charset="0"/>
              </a:rPr>
              <a:t>және </a:t>
            </a:r>
            <a:r>
              <a:rPr lang="kk-KZ" sz="1200" smtClean="0">
                <a:solidFill>
                  <a:prstClr val="black"/>
                </a:solidFill>
                <a:latin typeface="Times New Roman" panose="02020603050405020304" pitchFamily="18" charset="0"/>
                <a:cs typeface="Times New Roman" panose="02020603050405020304" pitchFamily="18" charset="0"/>
              </a:rPr>
              <a:t>таңертең тұман.</a:t>
            </a:r>
            <a:r>
              <a:rPr lang="ru-RU" sz="120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5-10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10-12,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28-30 </a:t>
            </a:r>
            <a:r>
              <a:rPr lang="kk-KZ" sz="1200" kern="900" dirty="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жылы.</a:t>
            </a:r>
            <a:endParaRPr lang="ru-RU" sz="1400" kern="1400" dirty="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26 </a:t>
            </a:r>
            <a:r>
              <a:rPr lang="kk-KZ" sz="1200" b="1" dirty="0">
                <a:solidFill>
                  <a:prstClr val="black"/>
                </a:solidFill>
                <a:latin typeface="Times New Roman" panose="02020603050405020304" pitchFamily="18" charset="0"/>
                <a:cs typeface="Times New Roman" panose="02020603050405020304" pitchFamily="18" charset="0"/>
              </a:rPr>
              <a:t>тамызға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25 </a:t>
            </a:r>
            <a:r>
              <a:rPr lang="kk-KZ" altLang="ru-RU" sz="1200" b="1" dirty="0">
                <a:solidFill>
                  <a:prstClr val="black"/>
                </a:solidFill>
                <a:latin typeface="Times New Roman" panose="02020603050405020304" pitchFamily="18" charset="0"/>
                <a:cs typeface="Times New Roman" panose="02020603050405020304" pitchFamily="18" charset="0"/>
              </a:rPr>
              <a:t>тамыз </a:t>
            </a:r>
            <a:r>
              <a:rPr lang="kk-KZ" sz="1200" b="1" dirty="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26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жауын-шашынсыз</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12-14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kern="900" dirty="0" smtClean="0">
                <a:solidFill>
                  <a:srgbClr val="000000"/>
                </a:solidFill>
                <a:latin typeface="Times New Roman" panose="02020603050405020304" pitchFamily="18" charset="0"/>
                <a:ea typeface="Times New Roman" panose="02020603050405020304" pitchFamily="18" charset="0"/>
              </a:rPr>
              <a:t>.</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4413022"/>
              </p:ext>
            </p:extLst>
          </p:nvPr>
        </p:nvGraphicFramePr>
        <p:xfrm>
          <a:off x="4989607" y="3999691"/>
          <a:ext cx="4716320" cy="2201718"/>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rot="10800000" flipV="1">
            <a:off x="4810125" y="3558188"/>
            <a:ext cx="490438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24 </a:t>
            </a:r>
            <a:r>
              <a:rPr lang="kk-KZ" altLang="ru-RU" sz="1200" b="1" dirty="0" smtClean="0">
                <a:solidFill>
                  <a:prstClr val="black"/>
                </a:solidFill>
                <a:latin typeface="Times New Roman" panose="02020603050405020304" pitchFamily="18" charset="0"/>
                <a:cs typeface="Times New Roman" panose="02020603050405020304" pitchFamily="18" charset="0"/>
              </a:rPr>
              <a:t>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991556956"/>
              </p:ext>
            </p:extLst>
          </p:nvPr>
        </p:nvGraphicFramePr>
        <p:xfrm>
          <a:off x="4520952" y="3196431"/>
          <a:ext cx="199131" cy="1240155"/>
        </p:xfrm>
        <a:graphic>
          <a:graphicData uri="http://schemas.openxmlformats.org/drawingml/2006/table">
            <a:tbl>
              <a:tblPr/>
              <a:tblGrid>
                <a:gridCol w="44450"/>
                <a:gridCol w="154681"/>
              </a:tblGrid>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
        <p:nvSpPr>
          <p:cNvPr id="15" name="TextBox 13"/>
          <p:cNvSpPr txBox="1"/>
          <p:nvPr/>
        </p:nvSpPr>
        <p:spPr>
          <a:xfrm>
            <a:off x="5036301" y="3168281"/>
            <a:ext cx="4807567"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953001" y="2420888"/>
            <a:ext cx="4761506" cy="830997"/>
          </a:xfrm>
          <a:prstGeom prst="rect">
            <a:avLst/>
          </a:prstGeom>
        </p:spPr>
        <p:txBody>
          <a:bodyPr wrap="square">
            <a:spAutoFit/>
          </a:bodyPr>
          <a:lstStyle/>
          <a:p>
            <a:pPr lvl="0"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 болуы 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33573</TotalTime>
  <Words>576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6009</cp:revision>
  <cp:lastPrinted>2021-07-01T07:38:07Z</cp:lastPrinted>
  <dcterms:created xsi:type="dcterms:W3CDTF">2018-03-27T06:03:00Z</dcterms:created>
  <dcterms:modified xsi:type="dcterms:W3CDTF">2026-08-24T06:54:26Z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