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974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12608187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74969564"/>
              </p:ext>
            </p:extLst>
          </p:nvPr>
        </p:nvGraphicFramePr>
        <p:xfrm>
          <a:off x="5046663" y="637429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466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33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29181" y="383590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августа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25 августа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 дождь, гроза. Ветер северо-западный 9-14 м/с. Температура воздуха </a:t>
            </a:r>
            <a:r>
              <a:rPr lang="ru-RU" sz="1200">
                <a:latin typeface="Times New Roman" panose="02020603050405020304" pitchFamily="18" charset="0"/>
                <a:ea typeface="Times New Roman" panose="02020603050405020304" pitchFamily="18" charset="0"/>
              </a:rPr>
              <a:t>ночью 7-9, днем 14-16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  <a:endParaRPr lang="kk-KZ" sz="10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kk-KZ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27 августа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северо-западный           5-10 м/с. Температура воздуха 6-8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92054" y="338944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AAAF8877-587D-5002-B30C-FD156A484A64}"/>
              </a:ext>
            </a:extLst>
          </p:cNvPr>
          <p:cNvSpPr txBox="1"/>
          <p:nvPr/>
        </p:nvSpPr>
        <p:spPr>
          <a:xfrm>
            <a:off x="5092054" y="2443049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813391C4-9621-5EA8-E8F6-A5FBC0502B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5906880"/>
              </p:ext>
            </p:extLst>
          </p:nvPr>
        </p:nvGraphicFramePr>
        <p:xfrm>
          <a:off x="5037999" y="4297567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294" y="6335128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22766</TotalTime>
  <Words>616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4694</cp:revision>
  <cp:lastPrinted>2021-10-14T11:15:53Z</cp:lastPrinted>
  <dcterms:created xsi:type="dcterms:W3CDTF">2018-03-27T06:03:00Z</dcterms:created>
  <dcterms:modified xsi:type="dcterms:W3CDTF">2026-08-25T07:10:51Z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