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468"/>
  </p:normalViewPr>
  <p:slideViewPr>
    <p:cSldViewPr snapToGrid="0">
      <p:cViewPr varScale="1">
        <p:scale>
          <a:sx n="81" d="100"/>
          <a:sy n="81" d="100"/>
        </p:scale>
        <p:origin x="53" y="5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134269965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237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en-US" sz="1100" baseline="0" dirty="0"/>
                        <a:t>2</a:t>
                      </a:r>
                      <a:r>
                        <a:rPr lang="ru-RU" sz="1100" baseline="0" dirty="0"/>
                        <a:t>5</a:t>
                      </a:r>
                      <a:r>
                        <a:rPr lang="kk-KZ" sz="1100" baseline="0" dirty="0"/>
                        <a:t> </a:t>
                      </a:r>
                      <a:r>
                        <a:rPr lang="ru-RU" sz="1100" baseline="0" dirty="0"/>
                        <a:t>августа 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en-US" dirty="0"/>
              <a:t>2</a:t>
            </a:r>
            <a:r>
              <a:rPr lang="ru-RU" dirty="0"/>
              <a:t>5 августа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4314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0" algn="ctr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 на 26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indent="0" algn="ctr" eaLnBrk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25 августа до 20 ч. </a:t>
            </a:r>
            <a:r>
              <a:rPr lang="ru-RU" altLang="ru-RU" sz="1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августа</a:t>
            </a:r>
          </a:p>
          <a:p>
            <a:pPr indent="0" algn="ctr" eaLnBrk="1">
              <a:spcBef>
                <a:spcPct val="0"/>
              </a:spcBef>
              <a:buFontTx/>
              <a:buNone/>
              <a:defRPr/>
            </a:pPr>
            <a:endParaRPr lang="kk-KZ" altLang="ru-RU" sz="800" b="1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indent="358775" algn="just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 Переменная облачность, без осадков. Ветер южных направлений ночью 0-5, днем 5-10 м/с. Температура воздуха ночью 11-13, днем 25-27 тепла.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indent="358775" algn="ctr" eaLnBrk="1">
              <a:spcBef>
                <a:spcPct val="0"/>
              </a:spcBef>
              <a:buFontTx/>
              <a:buNone/>
              <a:defRPr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indent="358775" algn="ctr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Прогноз погоды 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ночь 27 августа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 indent="358775" algn="ctr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августа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08 ч. 27 августа</a:t>
            </a:r>
          </a:p>
          <a:p>
            <a:pPr indent="358775" algn="ctr" eaLnBrk="1">
              <a:spcBef>
                <a:spcPct val="0"/>
              </a:spcBef>
              <a:buFontTx/>
              <a:buNone/>
              <a:defRPr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indent="358775" algn="just" eaLnBrk="1">
              <a:spcBef>
                <a:spcPct val="0"/>
              </a:spcBef>
              <a:buFontTx/>
              <a:buNone/>
              <a:defRPr/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юго-западный с переходом на северо-западный 9-14 м/с. Температура </a:t>
            </a:r>
            <a:r>
              <a:rPr lang="ru-RU" sz="1200">
                <a:latin typeface="Times New Roman" panose="02020603050405020304" pitchFamily="18" charset="0"/>
                <a:ea typeface="Times New Roman" panose="02020603050405020304" pitchFamily="18" charset="0"/>
              </a:rPr>
              <a:t>воздуха                      16-18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06512" y="2671088"/>
            <a:ext cx="4587875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361950" algn="just" eaLnBrk="1" hangingPunct="1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dirty="0"/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910931162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 Гончарова Л. 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995</TotalTime>
  <Words>651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123</cp:revision>
  <dcterms:modified xsi:type="dcterms:W3CDTF">2026-08-25T07:40:10Z</dcterms:modified>
</cp:coreProperties>
</file>