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990158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7947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5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>
                <a:latin typeface="Times New Roman"/>
                <a:ea typeface="Calibri"/>
              </a:rPr>
              <a:t>П</a:t>
            </a:r>
            <a:r>
              <a:rPr lang="ru-RU" sz="1100" dirty="0" smtClean="0">
                <a:latin typeface="Times New Roman"/>
                <a:ea typeface="Calibri"/>
              </a:rPr>
              <a:t>еременная </a:t>
            </a:r>
            <a:r>
              <a:rPr lang="ru-RU" sz="1100" dirty="0">
                <a:latin typeface="Times New Roman"/>
                <a:ea typeface="Calibri"/>
              </a:rPr>
              <a:t>облачность, без осадков. Ветер западный, северо-западный 9-14 м/с. Температура воздуха ночью 12-14, днем 26-28 тепла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</a:p>
          <a:p>
            <a:pPr lvl="0" indent="108000" algn="just"/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северный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43624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7292</cp:revision>
  <cp:lastPrinted>2021-07-01T03:56:27Z</cp:lastPrinted>
  <dcterms:created xsi:type="dcterms:W3CDTF">2018-03-27T06:03:00Z</dcterms:created>
  <dcterms:modified xsi:type="dcterms:W3CDTF">2026-08-25T06:16:54Z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