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787158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южный с переходом на северо-западный 7-12, днем порывы 15-18 м/с. Температура воздуха ночью 19-21, днем 29-31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653650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6" y="2123072"/>
            <a:ext cx="46829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Майлыбай Н.Т../Проненко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71405</TotalTime>
  <Words>615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7508</cp:revision>
  <cp:lastPrinted>2021-02-03T11:37:00Z</cp:lastPrinted>
  <dcterms:created xsi:type="dcterms:W3CDTF">2018-03-27T06:03:00Z</dcterms:created>
  <dcterms:modified xsi:type="dcterms:W3CDTF">2026-08-25T07:19:31Z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