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178553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 до 20 ч. 26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9-14, днем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30-32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27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86744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37960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5967</cp:revision>
  <cp:lastPrinted>2025-12-12T07:56:19Z</cp:lastPrinted>
  <dcterms:created xsi:type="dcterms:W3CDTF">2018-03-27T06:03:00Z</dcterms:created>
  <dcterms:modified xsi:type="dcterms:W3CDTF">2026-08-25T06:41:01Z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