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231916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ночью дождь, гроза. Ветер северо-западный 7-12 м/с. Температура воздуха ночью 11-13, днем 23-25 тепла.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           5-10 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8DE767A-721B-2D1F-57B7-E6C8B519C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727900"/>
              </p:ext>
            </p:extLst>
          </p:nvPr>
        </p:nvGraphicFramePr>
        <p:xfrm>
          <a:off x="5039724" y="4429728"/>
          <a:ext cx="4691064" cy="1791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720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24240" y="250079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22890</TotalTime>
  <Words>619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4715</cp:revision>
  <cp:lastPrinted>2021-07-01T03:56:27Z</cp:lastPrinted>
  <dcterms:created xsi:type="dcterms:W3CDTF">2018-03-27T06:03:00Z</dcterms:created>
  <dcterms:modified xsi:type="dcterms:W3CDTF">2026-08-25T07:10:54Z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