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1536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О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дождь, гроза. Ветер северо-западный 9-14 м/с. Температура воздуха ночью 12-14, днем 20-22 тепла. </a:t>
            </a:r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5-10 м/с. Температура воздуха 12-14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9444" y="33034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295533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04989" y="238664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30860</TotalTime>
  <Words>689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5277</cp:revision>
  <cp:lastPrinted>2026-04-01T06:23:53Z</cp:lastPrinted>
  <dcterms:created xsi:type="dcterms:W3CDTF">2018-03-27T06:03:00Z</dcterms:created>
  <dcterms:modified xsi:type="dcterms:W3CDTF">2026-08-25T07:10:59Z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