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345801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0588"/>
            <a:ext cx="4336819" cy="140038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9-11, днем 25-27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южный 7-12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97997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61458</TotalTime>
  <Words>638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8357</cp:revision>
  <cp:lastPrinted>2025-08-12T06:13:34Z</cp:lastPrinted>
  <dcterms:created xsi:type="dcterms:W3CDTF">2018-03-27T06:03:00Z</dcterms:created>
  <dcterms:modified xsi:type="dcterms:W3CDTF">2026-08-25T06:12:51Z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