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133336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26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южных направлений ночью 3-8, днем 7-12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12-14, днем 28-30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южных направлений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893667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29473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4512</cp:revision>
  <cp:lastPrinted>2021-07-01T03:56:27Z</cp:lastPrinted>
  <dcterms:created xsi:type="dcterms:W3CDTF">2018-03-27T06:03:00Z</dcterms:created>
  <dcterms:modified xsi:type="dcterms:W3CDTF">2026-08-25T07:11:43Z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