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558082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2618" y="239782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983477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дождь. Ветер северо-западный, западный 9-14 м/с. Температура воздуха ночью 21-23, днем 30-32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30012</TotalTime>
  <Words>584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4387</cp:revision>
  <cp:lastPrinted>2021-10-15T03:50:29Z</cp:lastPrinted>
  <dcterms:created xsi:type="dcterms:W3CDTF">2018-03-27T06:03:00Z</dcterms:created>
  <dcterms:modified xsi:type="dcterms:W3CDTF">2026-08-25T07:04:30Z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