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79696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26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шығыстан соғады, күші 7-12 м/с. Ауаның температурасы түнде 17-19, күндіз 33-35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27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4-9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17-19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3334961"/>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0.035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0.198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smtClean="0">
                          <a:solidFill>
                            <a:srgbClr val="000000"/>
                          </a:solidFill>
                          <a:effectLst/>
                          <a:latin typeface="Times New Roman" panose="02020603050405020304" pitchFamily="18" charset="0"/>
                        </a:rPr>
                        <a:t>0.726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98080746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18280</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4461</cp:revision>
  <cp:lastPrinted>2021-07-01T07:38:07Z</cp:lastPrinted>
  <dcterms:created xsi:type="dcterms:W3CDTF">2018-03-27T06:03:00Z</dcterms:created>
  <dcterms:modified xsi:type="dcterms:W3CDTF">2026-08-25T06:00:09Z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