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966730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062651"/>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25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 бағыттардан жел соғады, түнде күші 3-8, күндіз 7-12 м/с. Ауа температурасы түнде 12-14, күндіз 28-30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26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 бағыттардан жел соғады, күші 9-14 м/с. Ауа температурасы 15-17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822485918"/>
              </p:ext>
            </p:extLst>
          </p:nvPr>
        </p:nvGraphicFramePr>
        <p:xfrm>
          <a:off x="5014637" y="4137776"/>
          <a:ext cx="4572000" cy="2271706"/>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47830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890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89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890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9890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598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9890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890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23128</TotalTime>
  <Words>576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4431</cp:revision>
  <cp:lastPrinted>2021-07-01T07:38:07Z</cp:lastPrinted>
  <dcterms:created xsi:type="dcterms:W3CDTF">2018-03-27T06:03:00Z</dcterms:created>
  <dcterms:modified xsi:type="dcterms:W3CDTF">2026-08-25T07:11:47Z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