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2204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a:t>
                      </a:r>
                      <a:r>
                        <a:rPr lang="ru-RU" altLang="x-none" sz="1600" b="1" i="1" dirty="0" smtClean="0">
                          <a:solidFill>
                            <a:schemeClr val="tx1"/>
                          </a:solidFill>
                          <a:latin typeface="Times New Roman" panose="02020603050405020304" pitchFamily="18" charset="0"/>
                          <a:cs typeface="Times New Roman" panose="02020603050405020304" pitchFamily="18" charset="0"/>
                        </a:rPr>
                        <a:t>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3584218"/>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батыстан, солтүстік-батыстан соғады, күші 9-14 м/с. Ауа температурасы түнде 12-14, күндіз 26-28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a:t>
            </a:r>
            <a:r>
              <a:rPr lang="ru-RU" sz="1100" b="1" dirty="0">
                <a:solidFill>
                  <a:srgbClr val="000000"/>
                </a:solidFill>
                <a:latin typeface="Times New Roman" pitchFamily="18" charset="0"/>
                <a:cs typeface="Times New Roman" pitchFamily="18" charset="0"/>
                <a:sym typeface="+mn-ea"/>
              </a:rPr>
              <a:t>7</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altLang="ru-RU" sz="1100" b="1" dirty="0">
                <a:solidFill>
                  <a:srgbClr val="000000"/>
                </a:solidFill>
                <a:latin typeface="Times New Roman" panose="02020603050405020304" pitchFamily="18" charset="0"/>
                <a:cs typeface="Times New Roman" panose="02020603050405020304" pitchFamily="18" charset="0"/>
                <a:sym typeface="+mn-ea"/>
              </a:rPr>
              <a:t>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7</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a:t>
            </a:r>
            <a:r>
              <a:rPr lang="kk-KZ" sz="1100" dirty="0" smtClean="0">
                <a:solidFill>
                  <a:srgbClr val="000000"/>
                </a:solidFill>
                <a:latin typeface="Times New Roman"/>
              </a:rPr>
              <a:t>. Ж</a:t>
            </a:r>
            <a:r>
              <a:rPr lang="ru-RU" sz="1100" dirty="0" smtClean="0">
                <a:solidFill>
                  <a:srgbClr val="000000"/>
                </a:solidFill>
                <a:latin typeface="Times New Roman"/>
              </a:rPr>
              <a:t>ел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a:t>
            </a:r>
            <a:r>
              <a:rPr lang="ru-RU" sz="1100" dirty="0" smtClean="0">
                <a:solidFill>
                  <a:srgbClr val="000000"/>
                </a:solidFill>
                <a:latin typeface="Times New Roman"/>
              </a:rPr>
              <a:t>-10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12-14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6</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7</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45034</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7979</cp:revision>
  <cp:lastPrinted>2021-07-01T03:56:27Z</cp:lastPrinted>
  <dcterms:created xsi:type="dcterms:W3CDTF">2018-03-27T06:03:00Z</dcterms:created>
  <dcterms:modified xsi:type="dcterms:W3CDTF">2026-08-25T06:16:37Z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