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60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оңтүстік-шығысқа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17-19 градус </a:t>
            </a:r>
            <a:r>
              <a:rPr lang="ru-RU" sz="1150" dirty="0" err="1">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26194</TotalTime>
  <Words>495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5210</cp:revision>
  <cp:lastPrinted>2021-07-01T07:38:07Z</cp:lastPrinted>
  <dcterms:created xsi:type="dcterms:W3CDTF">2018-03-27T06:03:00Z</dcterms:created>
  <dcterms:modified xsi:type="dcterms:W3CDTF">2026-08-25T07:36:44Z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