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3062343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261114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p>
          <a:p>
            <a:pPr algn="ct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16-18, күндіз            33-35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тамызға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екпіні 15-20 м/с. Ауа температурасы 16-18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14381</TotalTime>
  <Words>555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4298</cp:revision>
  <cp:lastPrinted>2021-07-01T03:56:27Z</cp:lastPrinted>
  <dcterms:created xsi:type="dcterms:W3CDTF">2018-03-27T06:03:00Z</dcterms:created>
  <dcterms:modified xsi:type="dcterms:W3CDTF">2026-08-25T07:28:46Z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