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503490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951072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Солтүстік-шығыстан жел соғады, күші 8-13, екпіні 15-20 м/с. Ауа температурасы түнде 16-18, күндіз            33-35 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14365</TotalTime>
  <Words>525</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4296</cp:revision>
  <cp:lastPrinted>2021-07-01T03:56:27Z</cp:lastPrinted>
  <dcterms:created xsi:type="dcterms:W3CDTF">2018-03-27T06:03:00Z</dcterms:created>
  <dcterms:modified xsi:type="dcterms:W3CDTF">2026-08-25T07:28:43Z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