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5300054"/>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26 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25</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26</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Көшпелі</a:t>
            </a:r>
            <a:r>
              <a:rPr lang="kk-KZ" altLang="ru-RU" sz="1200" b="1" dirty="0" smtClean="0">
                <a:solidFill>
                  <a:srgbClr val="000000"/>
                </a:solidFill>
                <a:latin typeface="Times New Roman" pitchFamily="18" charset="0"/>
                <a:cs typeface="Times New Roman" pitchFamily="18" charset="0"/>
                <a:sym typeface="+mn-ea"/>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Оңтүстіктен соғатын жел солтүстік-батысқа 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19-21,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29-31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endParaRPr lang="ru-RU" altLang="ru-RU" sz="1200"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27 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26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27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solidFill>
                  <a:srgbClr val="000000"/>
                </a:solidFill>
                <a:latin typeface="Times New Roman" pitchFamily="18" charset="0"/>
                <a:cs typeface="Times New Roman" pitchFamily="18" charset="0"/>
                <a:sym typeface="+mn-ea"/>
              </a:rPr>
              <a:t>Аздаған</a:t>
            </a:r>
            <a:r>
              <a:rPr lang="kk-KZ" altLang="ru-RU" sz="1200" b="1" dirty="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2-7 м/с. Ауа температурасы 15-17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8409707"/>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a16="http://schemas.microsoft.com/office/drawing/2014/main" xmlns="" val="3583770891"/>
                    </a:ext>
                  </a:extLst>
                </a:gridCol>
                <a:gridCol w="1455471">
                  <a:extLst>
                    <a:ext uri="{9D8B030D-6E8A-4147-A177-3AD203B41FA5}">
                      <a16:colId xmlns:a16="http://schemas.microsoft.com/office/drawing/2014/main" xmlns="" val="1276116030"/>
                    </a:ext>
                  </a:extLst>
                </a:gridCol>
                <a:gridCol w="1381968">
                  <a:extLst>
                    <a:ext uri="{9D8B030D-6E8A-4147-A177-3AD203B41FA5}">
                      <a16:colId xmlns:a16="http://schemas.microsoft.com/office/drawing/2014/main" xmlns="" val="2096923049"/>
                    </a:ext>
                  </a:extLst>
                </a:gridCol>
              </a:tblGrid>
              <a:tr h="601652">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Загрязняющее вещество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Фактическая концентрация, мкг/м3</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Кратность превышения ПДК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369">
                <a:tc>
                  <a:txBody>
                    <a:bodyPr/>
                    <a:lstStyle/>
                    <a:p>
                      <a:pPr algn="l"/>
                      <a:r>
                        <a:rPr lang="kk-KZ"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серы</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углерода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2646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Сероводород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2498" y="2207313"/>
            <a:ext cx="4841367"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26 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27 </a:t>
            </a:r>
            <a:r>
              <a:rPr lang="kk-KZ" sz="1200" smtClean="0">
                <a:solidFill>
                  <a:schemeClr val="tx1"/>
                </a:solidFill>
                <a:latin typeface="Times New Roman" panose="02020603050405020304" pitchFamily="18" charset="0"/>
                <a:cs typeface="Times New Roman" panose="02020603050405020304" pitchFamily="18" charset="0"/>
              </a:rPr>
              <a:t>тамызда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Майлыбай Н.Т./Проненко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51083</TotalTime>
  <Words>542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7225</cp:revision>
  <cp:lastPrinted>2021-07-01T07:38:07Z</cp:lastPrinted>
  <dcterms:created xsi:type="dcterms:W3CDTF">2018-03-27T06:03:00Z</dcterms:created>
  <dcterms:modified xsi:type="dcterms:W3CDTF">2026-08-25T07:19:51Z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