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04" autoAdjust="0"/>
  </p:normalViewPr>
  <p:slideViewPr>
    <p:cSldViewPr showGuides="1">
      <p:cViewPr>
        <p:scale>
          <a:sx n="125" d="100"/>
          <a:sy n="125" d="100"/>
        </p:scale>
        <p:origin x="-2107" y="-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2492" y="98643"/>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50770"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69931459"/>
              </p:ext>
            </p:extLst>
          </p:nvPr>
        </p:nvGraphicFramePr>
        <p:xfrm>
          <a:off x="307975" y="2443336"/>
          <a:ext cx="4465638" cy="4602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062103"/>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26 тамызға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жауын-шашынсыз</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және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таңертең</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тұман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Солтүстіктен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3-8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9-11,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23-25 градус </a:t>
            </a:r>
            <a:r>
              <a:rPr lang="ru-RU" sz="1150" dirty="0" err="1">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27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26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27</a:t>
            </a:r>
            <a:r>
              <a:rPr lang="kk-KZ"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3-8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12-14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54772734"/>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a:t>
            </a:r>
            <a:r>
              <a:rPr lang="kk-KZ" altLang="ru-RU" sz="1200" b="1" i="1" smtClean="0">
                <a:solidFill>
                  <a:srgbClr val="000000"/>
                </a:solidFill>
                <a:latin typeface="Times New Roman" panose="02020603050405020304" pitchFamily="18" charset="0"/>
                <a:cs typeface="Times New Roman" panose="02020603050405020304" pitchFamily="18" charset="0"/>
              </a:rPr>
              <a:t>А.Т./Т</a:t>
            </a:r>
            <a:r>
              <a:rPr lang="kk-KZ" altLang="ru-RU" sz="1200" b="1" i="1"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28550</TotalTime>
  <Words>595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5411</cp:revision>
  <cp:lastPrinted>2021-07-01T07:38:07Z</cp:lastPrinted>
  <dcterms:created xsi:type="dcterms:W3CDTF">2018-03-27T06:03:00Z</dcterms:created>
  <dcterms:modified xsi:type="dcterms:W3CDTF">2026-08-25T07:59:08Z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