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81" d="100"/>
          <a:sy n="81" d="100"/>
        </p:scale>
        <p:origin x="53" y="5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59695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083376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2</a:t>
                      </a:r>
                      <a:r>
                        <a:rPr lang="ru-RU" dirty="0"/>
                        <a:t>5</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26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26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0363"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бағыттардан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0-5,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5-10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11-13,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25-27</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27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27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О</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ң</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154581412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en-US" dirty="0"/>
              <a:t>2</a:t>
            </a:r>
            <a:r>
              <a:rPr lang="ru-RU" dirty="0"/>
              <a:t>5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7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Түнде метеорологиялық жағдайлар қала атмосферасында ластаушы заттардың </a:t>
            </a:r>
            <a:r>
              <a:rPr lang="kk-KZ" altLang="en-US" sz="1200" b="1" dirty="0">
                <a:latin typeface="Times New Roman" panose="02020603050405020304" pitchFamily="18" charset="0"/>
                <a:ea typeface="Calibri"/>
                <a:cs typeface="Times New Roman" panose="02020603050405020304" pitchFamily="18" charset="0"/>
                <a:sym typeface="+mn-ea"/>
              </a:rPr>
              <a:t>жиналуына</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жоғары</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дәрежелі ҚМЖ ескертуі жоқ</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Гончарова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3"/>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732</TotalTime>
  <Words>676</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113</cp:revision>
  <dcterms:modified xsi:type="dcterms:W3CDTF">2026-08-25T07:40:21Z</dcterms:modified>
</cp:coreProperties>
</file>