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57501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154376"/>
            <a:ext cx="46499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7-12 м/с. Температура воздуха ночью 12-14, днем 25-27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02765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6" y="2123072"/>
            <a:ext cx="46829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Майлыбай Н.Т../Проненко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71427</TotalTime>
  <Words>539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7512</cp:revision>
  <cp:lastPrinted>2021-02-03T11:37:00Z</cp:lastPrinted>
  <dcterms:created xsi:type="dcterms:W3CDTF">2018-03-27T06:03:00Z</dcterms:created>
  <dcterms:modified xsi:type="dcterms:W3CDTF">2026-08-26T07:22:07Z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