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102" y="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5507335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7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27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днем дождь, гроза.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юго-западный   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9-14, днем порывы 15-18 м/с. Температура воздуха ночью 16-18, днем 22-24 тепла.</a:t>
            </a: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ночью дождь, гроза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северо-западный, северный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9-14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10-12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0635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29499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4514</cp:revision>
  <cp:lastPrinted>2021-07-01T03:56:27Z</cp:lastPrinted>
  <dcterms:created xsi:type="dcterms:W3CDTF">2018-03-27T06:03:00Z</dcterms:created>
  <dcterms:modified xsi:type="dcterms:W3CDTF">2026-08-26T09:16:13Z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