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10" d="100"/>
          <a:sy n="110" d="100"/>
        </p:scale>
        <p:origin x="588" y="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>
              <a:defRPr sz="1300" smtClean="0"/>
            </a:lvl1pPr>
          </a:lstStyle>
          <a:p>
            <a:pPr defTabSz="930692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>
              <a:defRPr sz="1300" smtClean="0"/>
            </a:lvl1pPr>
          </a:lstStyle>
          <a:p>
            <a:pPr defTabSz="930692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>
              <a:defRPr sz="1300" smtClean="0"/>
            </a:lvl1pPr>
          </a:lstStyle>
          <a:p>
            <a:pPr defTabSz="930692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5537" y="149596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37704154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238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августа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479062404"/>
              </p:ext>
            </p:extLst>
          </p:nvPr>
        </p:nvGraphicFramePr>
        <p:xfrm>
          <a:off x="4979950" y="6420486"/>
          <a:ext cx="4770946" cy="320040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146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573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0833" y="3659525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26 августа 2026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8847" y="180715"/>
            <a:ext cx="481341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27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26 августа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27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облачность, без осадков. Ветер юго-западный с переходом на восточный 4-9 м/с. Температура воздуха ночью 8-10, днем 21-23 тепла.</a:t>
            </a:r>
          </a:p>
          <a:p>
            <a:pPr algn="just"/>
            <a:endParaRPr lang="kk-KZ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buNone/>
            </a:pPr>
            <a:r>
              <a:rPr lang="kk-KZ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28 августа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27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августа</a:t>
            </a: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юго-восточный 5-10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8-10 тепла. </a:t>
            </a:r>
          </a:p>
        </p:txBody>
      </p:sp>
      <p:sp>
        <p:nvSpPr>
          <p:cNvPr id="22" name="TextBox 15"/>
          <p:cNvSpPr txBox="1"/>
          <p:nvPr/>
        </p:nvSpPr>
        <p:spPr>
          <a:xfrm>
            <a:off x="5049444" y="3303476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5" name="Таблица 2">
            <a:extLst>
              <a:ext uri="{FF2B5EF4-FFF2-40B4-BE49-F238E27FC236}">
                <a16:creationId xmlns:a16="http://schemas.microsoft.com/office/drawing/2014/main" id="{EFED7B8B-4503-4752-CF36-950DE5F56D2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29265055"/>
              </p:ext>
            </p:extLst>
          </p:nvPr>
        </p:nvGraphicFramePr>
        <p:xfrm>
          <a:off x="5054711" y="4081172"/>
          <a:ext cx="4684956" cy="22865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ru-RU" sz="10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0,119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1351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0,270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0,439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1377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0,800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3" name="TextBox 13">
            <a:extLst>
              <a:ext uri="{FF2B5EF4-FFF2-40B4-BE49-F238E27FC236}">
                <a16:creationId xmlns:a16="http://schemas.microsoft.com/office/drawing/2014/main" id="{CF180A39-D43A-C27B-A3E3-5C0E04C5A868}"/>
              </a:ext>
            </a:extLst>
          </p:cNvPr>
          <p:cNvSpPr txBox="1"/>
          <p:nvPr/>
        </p:nvSpPr>
        <p:spPr>
          <a:xfrm>
            <a:off x="5004989" y="2386642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0627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30832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9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Н. Назарбаева,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О.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Бокея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209114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9343" y="4491421"/>
            <a:ext cx="4691726" cy="1691489"/>
            <a:chOff x="2714" y="3848629"/>
            <a:chExt cx="4691726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068969481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lab_vko@meteo.kz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208-662, 208-664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80978" y="3848629"/>
              <a:ext cx="4613462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9940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Л.А. / Эрнст Л.В.  </a:t>
            </a: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45013054"/>
              </p:ext>
            </p:extLst>
          </p:nvPr>
        </p:nvGraphicFramePr>
        <p:xfrm>
          <a:off x="5006710" y="671077"/>
          <a:ext cx="4704359" cy="77502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327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0,40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0,41 ≤ Р &lt; 0,89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0,90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61543" y="148843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7600" y="2223911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72049618"/>
              </p:ext>
            </p:extLst>
          </p:nvPr>
        </p:nvGraphicFramePr>
        <p:xfrm>
          <a:off x="5000233" y="2561176"/>
          <a:ext cx="4680158" cy="2241741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338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78071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30878</TotalTime>
  <Words>691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5283</cp:revision>
  <cp:lastPrinted>2026-04-01T06:23:53Z</cp:lastPrinted>
  <dcterms:created xsi:type="dcterms:W3CDTF">2018-03-27T06:03:00Z</dcterms:created>
  <dcterms:modified xsi:type="dcterms:W3CDTF">2026-08-26T08:04:52Z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