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84" d="100"/>
          <a:sy n="84" d="100"/>
        </p:scale>
        <p:origin x="90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28269805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2</a:t>
                      </a:r>
                      <a:r>
                        <a:rPr lang="kk-KZ" sz="1100" baseline="0" dirty="0"/>
                        <a:t>6 </a:t>
                      </a:r>
                      <a:r>
                        <a:rPr lang="ru-RU" sz="1100" baseline="0" dirty="0"/>
                        <a:t>августа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en-US" dirty="0"/>
              <a:t>2</a:t>
            </a:r>
            <a:r>
              <a:rPr lang="kk-KZ" dirty="0"/>
              <a:t>6</a:t>
            </a:r>
            <a:r>
              <a:rPr lang="ru-RU" dirty="0"/>
              <a:t> августа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2467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0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27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algn="ctr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26 августа до 20 ч.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августа</a:t>
            </a:r>
          </a:p>
          <a:p>
            <a:pPr indent="0" algn="ctr" eaLnBrk="1">
              <a:spcBef>
                <a:spcPct val="0"/>
              </a:spcBef>
              <a:buFontTx/>
              <a:buNone/>
              <a:defRPr/>
            </a:pPr>
            <a:endParaRPr lang="kk-KZ" altLang="ru-RU" sz="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Переменная облачность, без осадков. Ветер южный,                      юго-западный 9-14 м/с. Температура воздуха ночью 13-15, днем                   28-30 тепла.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28 августа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августа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28 августа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временами дождь, гроза. Ветер северо-западный 9-14, порывы 15-20 м/с. Температура воздуха                    13-15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06512" y="2671088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eaLnBrk="1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88754209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Аитбаева А. 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1192</TotalTime>
  <Words>651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127</cp:revision>
  <dcterms:modified xsi:type="dcterms:W3CDTF">2026-08-26T08:35:19Z</dcterms:modified>
</cp:coreProperties>
</file>