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Ветер </a:t>
            </a:r>
            <a:r>
              <a:rPr lang="kk-KZ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 smtClean="0">
                <a:solidFill>
                  <a:schemeClr val="tx1"/>
                </a:solidFill>
              </a:rPr>
              <a:t>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14-16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30-32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без осадков</a:t>
            </a:r>
            <a:r>
              <a:rPr lang="kk-KZ" dirty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юго-восточный </a:t>
            </a:r>
            <a:r>
              <a:rPr lang="kk-KZ" dirty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Температура </a:t>
            </a:r>
            <a:r>
              <a:rPr lang="ru-RU" dirty="0">
                <a:solidFill>
                  <a:schemeClr val="tx1"/>
                </a:solidFill>
              </a:rPr>
              <a:t>воздуха </a:t>
            </a:r>
            <a:r>
              <a:rPr lang="ru-RU" dirty="0" smtClean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249356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30653</TotalTime>
  <Words>777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7592</cp:revision>
  <cp:lastPrinted>2021-07-01T09:11:30Z</cp:lastPrinted>
  <dcterms:created xsi:type="dcterms:W3CDTF">2018-03-27T06:03:00Z</dcterms:created>
  <dcterms:modified xsi:type="dcterms:W3CDTF">2026-08-26T05:34:00Z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