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2074334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520588"/>
            <a:ext cx="4336819" cy="140038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27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11-13, днем 28-30 тепла.</a:t>
            </a:r>
            <a:endParaRPr lang="en-US" sz="105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28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7-12 м/с. Температура воздуха </a:t>
            </a:r>
            <a:r>
              <a:rPr lang="en-US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05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3-15 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415599"/>
              </p:ext>
            </p:extLst>
          </p:nvPr>
        </p:nvGraphicFramePr>
        <p:xfrm>
          <a:off x="5341458" y="3714952"/>
          <a:ext cx="4076038" cy="2359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61472</TotalTime>
  <Words>638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8362</cp:revision>
  <cp:lastPrinted>2025-08-12T06:13:34Z</cp:lastPrinted>
  <dcterms:created xsi:type="dcterms:W3CDTF">2018-03-27T06:03:00Z</dcterms:created>
  <dcterms:modified xsi:type="dcterms:W3CDTF">2026-08-26T06:29:32Z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