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8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810033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6462" y="2439538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983477"/>
              </p:ext>
            </p:extLst>
          </p:nvPr>
        </p:nvGraphicFramePr>
        <p:xfrm>
          <a:off x="5007188" y="432165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966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0532" y="333478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30011</TotalTime>
  <Words>578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4390</cp:revision>
  <cp:lastPrinted>2021-10-15T03:50:29Z</cp:lastPrinted>
  <dcterms:created xsi:type="dcterms:W3CDTF">2018-03-27T06:03:00Z</dcterms:created>
  <dcterms:modified xsi:type="dcterms:W3CDTF">2026-08-26T06:45:29Z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