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7997307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238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5636123"/>
              </p:ext>
            </p:extLst>
          </p:nvPr>
        </p:nvGraphicFramePr>
        <p:xfrm>
          <a:off x="4991355" y="4193139"/>
          <a:ext cx="4747702" cy="2216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50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 smtClean="0">
                <a:latin typeface="Times New Roman"/>
                <a:ea typeface="Calibri"/>
              </a:rPr>
              <a:t>Переменная </a:t>
            </a:r>
            <a:r>
              <a:rPr lang="ru-RU" sz="1100" dirty="0">
                <a:latin typeface="Times New Roman"/>
                <a:ea typeface="Calibri"/>
              </a:rPr>
              <a:t>облачность, днем небольшой дождь, гроза. Ветер западный, </a:t>
            </a:r>
            <a:r>
              <a:rPr lang="ru-RU" sz="1100" dirty="0" smtClean="0">
                <a:latin typeface="Times New Roman"/>
                <a:ea typeface="Calibri"/>
              </a:rPr>
              <a:t>северо-западный </a:t>
            </a:r>
            <a:r>
              <a:rPr lang="ru-RU" sz="1100" dirty="0">
                <a:latin typeface="Times New Roman"/>
                <a:ea typeface="Calibri"/>
              </a:rPr>
              <a:t>9-14 м/с. Температура воздуха ночью 12-14, днем </a:t>
            </a:r>
            <a:r>
              <a:rPr lang="ru-RU" sz="1100">
                <a:latin typeface="Times New Roman"/>
                <a:ea typeface="Calibri"/>
              </a:rPr>
              <a:t>24-26 </a:t>
            </a:r>
            <a:r>
              <a:rPr lang="ru-RU" sz="1100" smtClean="0">
                <a:latin typeface="Times New Roman"/>
                <a:ea typeface="Calibri"/>
              </a:rPr>
              <a:t>тепла.</a:t>
            </a:r>
            <a:endParaRPr lang="ru-RU" sz="1100" kern="14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lvl="0" indent="108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Calibri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Ночью и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утром туман</a:t>
            </a:r>
            <a:r>
              <a:rPr lang="kk-KZ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северный,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9-14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10-12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43647</TotalTime>
  <Words>605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7296</cp:revision>
  <cp:lastPrinted>2021-07-01T03:56:27Z</cp:lastPrinted>
  <dcterms:created xsi:type="dcterms:W3CDTF">2018-03-27T06:03:00Z</dcterms:created>
  <dcterms:modified xsi:type="dcterms:W3CDTF">2026-08-26T06:30:45Z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