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29576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5-10 м/с. Температура воздуха ночью 6-8, днем 16-18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          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294559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22772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4698</cp:revision>
  <cp:lastPrinted>2021-10-14T11:15:53Z</cp:lastPrinted>
  <dcterms:created xsi:type="dcterms:W3CDTF">2018-03-27T06:03:00Z</dcterms:created>
  <dcterms:modified xsi:type="dcterms:W3CDTF">2026-08-26T08:02:02Z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