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756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3556191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августа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26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южный, юго-западный 4-9 м/с. Температура воздуха ночью 11-13, днем 26-28 тепла.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28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юго-восточный            5-10 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11-13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7307" y="343372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D8DE767A-721B-2D1F-57B7-E6C8B519C3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593259"/>
              </p:ext>
            </p:extLst>
          </p:nvPr>
        </p:nvGraphicFramePr>
        <p:xfrm>
          <a:off x="5039724" y="4429728"/>
          <a:ext cx="4691064" cy="1791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720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" name="TextBox 13">
            <a:extLst>
              <a:ext uri="{FF2B5EF4-FFF2-40B4-BE49-F238E27FC236}">
                <a16:creationId xmlns:a16="http://schemas.microsoft.com/office/drawing/2014/main" id="{6780719E-2759-5174-9C07-3BFEA309DF2F}"/>
              </a:ext>
            </a:extLst>
          </p:cNvPr>
          <p:cNvSpPr txBox="1"/>
          <p:nvPr/>
        </p:nvSpPr>
        <p:spPr>
          <a:xfrm>
            <a:off x="5024240" y="2500790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22901</TotalTime>
  <Words>619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4719</cp:revision>
  <cp:lastPrinted>2021-07-01T03:56:27Z</cp:lastPrinted>
  <dcterms:created xsi:type="dcterms:W3CDTF">2018-03-27T06:03:00Z</dcterms:created>
  <dcterms:modified xsi:type="dcterms:W3CDTF">2026-08-26T08:03:20Z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